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Group and Individual Computing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200550" y="101100"/>
            <a:ext cx="75719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Computers for Organizations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200550" y="1313891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Supercomputers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Mainframes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Minicomputers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600"/>
              <a:t>Servers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Computers for Individuals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Workstations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Desktop Computers 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Laptop Computers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Tablet Computers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</p:txBody>
      </p:sp>
      <p:sp>
        <p:nvSpPr>
          <p:cNvPr id="103" name="Shape 10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Smart Phones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PDA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Netbooks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Wearable computers</a:t>
            </a:r>
          </a:p>
          <a:p>
            <a:pPr>
              <a:spcBef>
                <a:spcPts val="0"/>
              </a:spcBef>
              <a:buNone/>
            </a:pPr>
            <a:endParaRPr b="1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On-screen Show (16:9)</PresentationFormat>
  <Paragraphs>16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lesson-plan</vt:lpstr>
      <vt:lpstr>Computer Fundamentals</vt:lpstr>
      <vt:lpstr>Computers for Organizations</vt:lpstr>
      <vt:lpstr>Computers for Individuals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Fundamentals</dc:title>
  <cp:lastModifiedBy>NHBOE</cp:lastModifiedBy>
  <cp:revision>1</cp:revision>
  <dcterms:modified xsi:type="dcterms:W3CDTF">2014-09-29T12:41:44Z</dcterms:modified>
</cp:coreProperties>
</file>